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щие сведения" id="{ECFCA56B-55FB-4999-B432-B77BDD04413A}">
          <p14:sldIdLst>
            <p14:sldId id="256"/>
          </p14:sldIdLst>
        </p14:section>
        <p14:section name="Недвижимое имущество" id="{7B22BAAB-1308-4450-B9D8-89977D26209B}">
          <p14:sldIdLst>
            <p14:sldId id="257"/>
            <p14:sldId id="259"/>
          </p14:sldIdLst>
        </p14:section>
        <p14:section name="Движимое имущество" id="{5563796A-9768-450C-A4B2-E8E9474D4B21}">
          <p14:sldIdLst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416" autoAdjust="0"/>
  </p:normalViewPr>
  <p:slideViewPr>
    <p:cSldViewPr snapToGrid="0"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87641-5832-45A5-BC0D-91ED77437D7F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90DEB-FBA7-4810-8C21-C00858DD8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2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0DEB-FBA7-4810-8C21-C00858DD8A8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52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Недвижимое имущество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0DEB-FBA7-4810-8C21-C00858DD8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10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Движимое имущество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0DEB-FBA7-4810-8C21-C00858DD8A8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18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0DEB-FBA7-4810-8C21-C00858DD8A8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4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8E4F-7B17-41EA-96DE-9F8BFA3E9605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8E4F-7B17-41EA-96DE-9F8BFA3E9605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8E4F-7B17-41EA-96DE-9F8BFA3E9605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8E4F-7B17-41EA-96DE-9F8BFA3E9605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8E4F-7B17-41EA-96DE-9F8BFA3E9605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8E4F-7B17-41EA-96DE-9F8BFA3E9605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8E4F-7B17-41EA-96DE-9F8BFA3E9605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8E4F-7B17-41EA-96DE-9F8BFA3E9605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8E4F-7B17-41EA-96DE-9F8BFA3E9605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8E4F-7B17-41EA-96DE-9F8BFA3E9605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8E4F-7B17-41EA-96DE-9F8BFA3E9605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8B8E4F-7B17-41EA-96DE-9F8BFA3E9605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yuradmigr@bk.ru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51816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субъекты малого и среднего предпринимательства!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городского поселения Игрим,   в рамках оказания имущественной поддержки  субъектам малого и среднего предпринимательства, организациям, образующим инфраструктуру поддержки субъектов малого и среднего предпринимательства, физическим лицам, не являющимся индивидуальными предпринимателями и применяющим специальный налоговый режим «Налог на профессиональный доход» (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самозанятым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гражданам) предлагает для передачи во временное владение и (или) в пользование на льготных условиях муниципальное 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068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243" y="1819564"/>
            <a:ext cx="8700942" cy="29833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Нежилое 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здание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Приемно-обменного пункта 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очередь)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общей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площадью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91,1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кв.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(кадастровый номер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86:05:0324010:174),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очередь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общей площадью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113,4 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кв.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(кадастровый номер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86:05:0324066:958), 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(сооружение - Навес для холодильных установок ул. Советская, 40 А,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 86:05:0000000:5636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сооружение - Теплый 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переход между зданиями заготовительного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пункта ул. 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Советская,40 Б, КН 86:05:0000000:5637;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сооружение – Выгреб ул. Советская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40 В, КН 86:05:0000000:5638)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назначение 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нежилое, 1 э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тажный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адресу: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Советская, 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40,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Игрим, 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Березовский район,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Ханты-Мансийский автономный округ 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Югра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1411111"/>
            <a:ext cx="3352800" cy="21276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4" y="1241775"/>
            <a:ext cx="4113573" cy="237066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1776"/>
            <a:ext cx="4334932" cy="237066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4" y="3612442"/>
            <a:ext cx="4113574" cy="32455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12441"/>
            <a:ext cx="4334932" cy="32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5710" y="1025237"/>
            <a:ext cx="8188036" cy="3943928"/>
          </a:xfrm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Транспортное средство: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марка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модель: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Автобус ритуальный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323433,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категория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год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изготовления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2004,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 кузова: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белый,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мощность двигателя: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72,2 кВт,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 двигателя: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бензиновый,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разрешенная максимальная масса: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3100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– изготовителя: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ЗАО НПП «СЕМАР»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Россия)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расположен </a:t>
            </a:r>
            <a:r>
              <a:rPr lang="ru-RU" sz="27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адресу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7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Игрим, </a:t>
            </a:r>
            <a:r>
              <a:rPr lang="ru-RU" sz="27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Березовский район, 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Ханты-Мансийский автономный округ </a:t>
            </a:r>
            <a:r>
              <a:rPr lang="ru-RU" sz="27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Югра 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16"/>
            <a:ext cx="4572000" cy="3240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4716"/>
            <a:ext cx="4572000" cy="3240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29000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1819" y="886691"/>
            <a:ext cx="8224982" cy="4664363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КОНТАКТНЫЕ ДАННЫЕ ОТВЕТСТВЕННЫХ ЛИЦ:</a:t>
            </a:r>
          </a:p>
          <a:p>
            <a:pPr algn="ctr"/>
            <a:endParaRPr lang="ru-RU" sz="2400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ФИО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Волегова Ольга Николаевна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8(34674)3-22-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yuradmigr@bk.ru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52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129</TotalTime>
  <Words>24</Words>
  <Application>Microsoft Office PowerPoint</Application>
  <PresentationFormat>Экран (4:3)</PresentationFormat>
  <Paragraphs>15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Candara</vt:lpstr>
      <vt:lpstr>Symbol</vt:lpstr>
      <vt:lpstr>Times New Roman</vt:lpstr>
      <vt:lpstr>Волна</vt:lpstr>
      <vt:lpstr>                      Уважаемые субъекты малого и среднего предпринимательства! Администрация городского поселения Игрим,   в рамках оказания имущественной поддержки  субъектам малого и среднего предпринимательства, организациям, образующим инфраструктуру поддержки субъектов малого и среднего предпринимательства, физическим лицам, не являющимся индивидуальными предпринимателями и применяющим специальный налоговый режим «Налог на профессиональный доход» (самозанятым гражданам) предлагает для передачи во временное владение и (или) в пользование на льготных условиях муниципальное  имущество</vt:lpstr>
      <vt:lpstr> Нежилое здание Приемно-обменного пункта (1 очередь) общей площадью 91,1 кв. м (кадастровый номер 86:05:0324010:174), (2 очередь) общей площадью 113,4 кв. м (кадастровый номер 86:05:0324066:958), (сооружение - Навес для холодильных установок ул. Советская, 40 А, КН 86:05:0000000:5636; сооружение - Теплый переход между зданиями заготовительного пункта ул. Советская,40 Б, КН 86:05:0000000:5637; сооружение – Выгреб ул. Советская, 40 В, КН 86:05:0000000:5638) назначение – нежилое, 1 этажный, по адресу: ул. Советская, д. 40, пгт. Игрим, Березовский район,  Ханты-Мансийский автономный округ – Югра  </vt:lpstr>
      <vt:lpstr>Презентация PowerPoint</vt:lpstr>
      <vt:lpstr>      Транспортное средство: марка, модель: Автобус ритуальный 323433, категория: D, год изготовления 2004, цвет кузова: белый, мощность двигателя: 72,2 кВт, тип двигателя: бензиновый, разрешенная максимальная масса: 3100 кг, организация – изготовителя: ЗАО НПП «СЕМАР» (Россия) расположен по адресу:  пгт. Игрим, Березовский район,  Ханты-Мансийский автономный округ – Югра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Кооперативная 50</dc:title>
  <dc:creator>Admin</dc:creator>
  <cp:lastModifiedBy>Yurotdel1</cp:lastModifiedBy>
  <cp:revision>27</cp:revision>
  <dcterms:created xsi:type="dcterms:W3CDTF">2021-06-30T10:41:32Z</dcterms:created>
  <dcterms:modified xsi:type="dcterms:W3CDTF">2024-09-30T05:48:58Z</dcterms:modified>
</cp:coreProperties>
</file>